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61" r:id="rId6"/>
    <p:sldId id="257" r:id="rId7"/>
    <p:sldId id="260" r:id="rId8"/>
    <p:sldId id="262" r:id="rId9"/>
    <p:sldId id="258" r:id="rId10"/>
    <p:sldId id="259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l-NL" smtClean="0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9/22/2017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9/22/2017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9/22/2017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9/22/2017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9/22/2017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9/22/2017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249381" y="3629890"/>
            <a:ext cx="863138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dirty="0" smtClean="0"/>
              <a:t>Biedermeier rouwarrangement</a:t>
            </a:r>
          </a:p>
          <a:p>
            <a:r>
              <a:rPr lang="nl-NL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Integrale opdracht</a:t>
            </a:r>
          </a:p>
          <a:p>
            <a:r>
              <a:rPr lang="nl-NL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Rouwbloemwerk naar wens van de klant</a:t>
            </a:r>
            <a:endParaRPr lang="nl-NL" sz="20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581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6270170" y="953589"/>
            <a:ext cx="4402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Compact gestoken bloemrijke</a:t>
            </a:r>
          </a:p>
          <a:p>
            <a:r>
              <a:rPr lang="nl-NL" dirty="0"/>
              <a:t>b</a:t>
            </a:r>
            <a:r>
              <a:rPr lang="nl-NL" dirty="0" smtClean="0"/>
              <a:t>iedermeier rouwarrangementen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4331" y="1962251"/>
            <a:ext cx="6779623" cy="4746077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0446" y="198766"/>
            <a:ext cx="5682344" cy="389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832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324" y="566458"/>
            <a:ext cx="2716829" cy="2270991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3539979" y="1013029"/>
            <a:ext cx="3905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Biedermeier rouwarrangement</a:t>
            </a:r>
          </a:p>
          <a:p>
            <a:r>
              <a:rPr lang="nl-NL" dirty="0" smtClean="0"/>
              <a:t>Gemengd materiaalgebruik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4077" y="2199951"/>
            <a:ext cx="6077680" cy="42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370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355" y="621075"/>
            <a:ext cx="3976550" cy="3115224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4303121" y="978358"/>
            <a:ext cx="23458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Biedermeier rouwarrangement</a:t>
            </a:r>
          </a:p>
          <a:p>
            <a:r>
              <a:rPr lang="nl-NL" dirty="0" smtClean="0"/>
              <a:t>Op groepen met stronk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157" y="3816595"/>
            <a:ext cx="4519477" cy="2931522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0" y="4666854"/>
            <a:ext cx="38796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2 x Biedermeier </a:t>
            </a:r>
          </a:p>
          <a:p>
            <a:r>
              <a:rPr lang="nl-NL" dirty="0" smtClean="0"/>
              <a:t>rouwarrangement</a:t>
            </a:r>
          </a:p>
          <a:p>
            <a:r>
              <a:rPr lang="nl-NL" dirty="0" smtClean="0"/>
              <a:t>Op groepen gestoken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000"/>
                    </a14:imgEffect>
                    <a14:imgEffect>
                      <a14:brightnessContrast bright="6000" contras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340"/>
          <a:stretch/>
        </p:blipFill>
        <p:spPr>
          <a:xfrm>
            <a:off x="6648994" y="621075"/>
            <a:ext cx="3407296" cy="3115224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10304723" y="1624689"/>
            <a:ext cx="19594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Traditioneel rond gestoken</a:t>
            </a:r>
          </a:p>
          <a:p>
            <a:r>
              <a:rPr lang="nl-NL" dirty="0" smtClean="0"/>
              <a:t>Arrangement op groepen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7634" y="3817717"/>
            <a:ext cx="3921936" cy="2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825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129" y="134640"/>
            <a:ext cx="8091000" cy="5221131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24336" y="3997234"/>
            <a:ext cx="4329772" cy="2769325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444136" y="5786846"/>
            <a:ext cx="4767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Biedermeier rouwarrangement</a:t>
            </a:r>
          </a:p>
          <a:p>
            <a:r>
              <a:rPr lang="nl-NL" dirty="0" smtClean="0"/>
              <a:t>Materialen gegroepeerd verwerkt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40699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854" y="3069771"/>
            <a:ext cx="3643394" cy="3560075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30" y="245355"/>
            <a:ext cx="2731770" cy="273177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3051537" y="773792"/>
            <a:ext cx="3852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Biedermeier rouwarrangement</a:t>
            </a:r>
          </a:p>
          <a:p>
            <a:r>
              <a:rPr lang="nl-NL" dirty="0" smtClean="0"/>
              <a:t>Luchtig gestoken 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7522" y="1789611"/>
            <a:ext cx="7408864" cy="494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015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6846" y="2664823"/>
            <a:ext cx="4532812" cy="3644537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683" y="-192677"/>
            <a:ext cx="5715000" cy="571500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444138" y="4885509"/>
            <a:ext cx="4963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luchtig en open gestoken biedermeier rouwarrangement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92007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472964" cy="393192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26033" y="2118361"/>
            <a:ext cx="6365967" cy="4739639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322773" y="4598126"/>
            <a:ext cx="3827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Luchtig en open gestoken biedermeier rouwarrangement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514841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945E0693FBE24DBCFA6AB157F5DB69" ma:contentTypeVersion="0" ma:contentTypeDescription="Een nieuw document maken." ma:contentTypeScope="" ma:versionID="7d5ac17941ea94bac51f8a865536c96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20cba985467d5a8bd85854e482c5aa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088F3DB-1083-420A-B534-409B5AAFCCA0}">
  <ds:schemaRefs>
    <ds:schemaRef ds:uri="http://purl.org/dc/terms/"/>
    <ds:schemaRef ds:uri="http://www.w3.org/XML/1998/namespace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CC17EDF1-48ED-400C-8E52-9B74A04B8C0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DBF0639-5D2D-4C4B-8153-30A22C098F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82</TotalTime>
  <Words>59</Words>
  <Application>Microsoft Office PowerPoint</Application>
  <PresentationFormat>Breedbeeld</PresentationFormat>
  <Paragraphs>20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Ion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laptop</dc:creator>
  <cp:lastModifiedBy>Annoeschka Turksema</cp:lastModifiedBy>
  <cp:revision>13</cp:revision>
  <dcterms:created xsi:type="dcterms:W3CDTF">2017-07-30T11:34:02Z</dcterms:created>
  <dcterms:modified xsi:type="dcterms:W3CDTF">2017-09-22T13:48:19Z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0x01010009945E0693FBE24DBCFA6AB157F5DB69</vt:lpwstr>
  </property>
  <property fmtid="{D5CDD505-2E9C-101B-9397-08002B2CF9AE}" pid="3" name="IsMyDocuments">
    <vt:bool>true</vt:bool>
  </property>
</Properties>
</file>